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275" r:id="rId5"/>
    <p:sldId id="279" r:id="rId6"/>
    <p:sldId id="259" r:id="rId7"/>
    <p:sldId id="260" r:id="rId8"/>
    <p:sldId id="261" r:id="rId9"/>
    <p:sldId id="262" r:id="rId10"/>
    <p:sldId id="282" r:id="rId11"/>
    <p:sldId id="264" r:id="rId12"/>
    <p:sldId id="281" r:id="rId13"/>
    <p:sldId id="267" r:id="rId14"/>
    <p:sldId id="268" r:id="rId15"/>
    <p:sldId id="283" r:id="rId16"/>
    <p:sldId id="270" r:id="rId17"/>
    <p:sldId id="271" r:id="rId18"/>
    <p:sldId id="272" r:id="rId19"/>
    <p:sldId id="273" r:id="rId20"/>
    <p:sldId id="274" r:id="rId21"/>
    <p:sldId id="286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änger, Angelika" initials="SA" lastIdx="1" clrIdx="0">
    <p:extLst>
      <p:ext uri="{19B8F6BF-5375-455C-9EA6-DF929625EA0E}">
        <p15:presenceInfo xmlns:p15="http://schemas.microsoft.com/office/powerpoint/2012/main" userId="S::saenger-a@bistum-muenster.de::936917cb-4853-4fa9-bcef-7694d57c0b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28932C-0AB0-4547-B2A5-B05A3B33D538}" v="46" dt="2023-09-21T10:45:16.999"/>
    <p1510:client id="{A2E373C8-19B6-431F-8635-78D85D597559}" v="12" dt="2023-09-20T13:19:53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4B449-76FD-432E-A3B5-1BB3FD006599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56DB-1DE5-4FF1-AF14-54983C1F2F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56DB-1DE5-4FF1-AF14-54983C1F2FD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65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56DB-1DE5-4FF1-AF14-54983C1F2FD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17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6B4E2-BF2F-4D2E-B4CD-C9334F99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389" y="304801"/>
            <a:ext cx="9451223" cy="3352800"/>
          </a:xfrm>
        </p:spPr>
        <p:txBody>
          <a:bodyPr>
            <a:noAutofit/>
          </a:bodyPr>
          <a:lstStyle/>
          <a:p>
            <a:r>
              <a:rPr lang="de-DE" sz="7200" dirty="0"/>
              <a:t>Vorbereitung</a:t>
            </a:r>
            <a:br>
              <a:rPr lang="de-DE" sz="7200" dirty="0"/>
            </a:br>
            <a:r>
              <a:rPr lang="de-DE" dirty="0"/>
              <a:t>auf die Feier der</a:t>
            </a:r>
            <a:br>
              <a:rPr lang="de-DE" sz="7200" dirty="0"/>
            </a:br>
            <a:r>
              <a:rPr lang="de-DE" sz="7200" dirty="0"/>
              <a:t>Erstkommunion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5D12E08-C969-4908-AF1C-5B791AF22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8602" y="304801"/>
            <a:ext cx="3445188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4D512-F2A2-452F-99AF-6442FBAD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71934"/>
          </a:xfrm>
        </p:spPr>
        <p:txBody>
          <a:bodyPr>
            <a:normAutofit/>
          </a:bodyPr>
          <a:lstStyle/>
          <a:p>
            <a:r>
              <a:rPr lang="de-DE" dirty="0"/>
              <a:t>Angebote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18ADC5-709E-4FE7-AE6B-1966DF577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83958"/>
            <a:ext cx="8915400" cy="54740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DE" sz="3500" dirty="0"/>
          </a:p>
          <a:p>
            <a:r>
              <a:rPr lang="de-DE" sz="3500" dirty="0"/>
              <a:t> Sternsingen</a:t>
            </a:r>
          </a:p>
          <a:p>
            <a:r>
              <a:rPr lang="de-DE" sz="3500" dirty="0"/>
              <a:t> Kirchenführung mit Taschenlampen für </a:t>
            </a:r>
          </a:p>
          <a:p>
            <a:pPr marL="0" indent="0">
              <a:buNone/>
            </a:pPr>
            <a:r>
              <a:rPr lang="de-DE" sz="3500" dirty="0"/>
              <a:t>    Kinder</a:t>
            </a:r>
          </a:p>
          <a:p>
            <a:r>
              <a:rPr lang="de-DE" sz="3500" dirty="0"/>
              <a:t> Kapelle der Veltins-Arena </a:t>
            </a:r>
          </a:p>
          <a:p>
            <a:r>
              <a:rPr lang="de-DE" sz="3500" dirty="0"/>
              <a:t> Fahrt zum Dom nach Münster </a:t>
            </a:r>
          </a:p>
          <a:p>
            <a:r>
              <a:rPr lang="de-DE" sz="3500" dirty="0"/>
              <a:t> Palmstockbasteln</a:t>
            </a:r>
          </a:p>
          <a:p>
            <a:r>
              <a:rPr lang="de-DE" sz="3500" dirty="0"/>
              <a:t> Halde Haniel (Kreuzweg)</a:t>
            </a:r>
          </a:p>
          <a:p>
            <a:r>
              <a:rPr lang="de-DE" sz="3500" dirty="0"/>
              <a:t> Wallfahrt zum Annaberg</a:t>
            </a:r>
          </a:p>
          <a:p>
            <a:endParaRPr lang="de-DE" sz="3500" dirty="0"/>
          </a:p>
          <a:p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26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4D512-F2A2-452F-99AF-6442FBAD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592925" y="515389"/>
            <a:ext cx="8911687" cy="108721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18ADC5-709E-4FE7-AE6B-1966DF577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732832"/>
            <a:ext cx="8915400" cy="5178390"/>
          </a:xfrm>
        </p:spPr>
        <p:txBody>
          <a:bodyPr>
            <a:normAutofit/>
          </a:bodyPr>
          <a:lstStyle/>
          <a:p>
            <a:r>
              <a:rPr lang="de-DE" sz="3200" dirty="0"/>
              <a:t> freiwillige Angebote</a:t>
            </a:r>
          </a:p>
          <a:p>
            <a:r>
              <a:rPr lang="de-DE" sz="3200" dirty="0"/>
              <a:t> Anmeldung erforderlich</a:t>
            </a:r>
          </a:p>
          <a:p>
            <a:r>
              <a:rPr lang="de-DE" sz="3200" dirty="0"/>
              <a:t> begrenzte Teilnehmerzahl</a:t>
            </a:r>
          </a:p>
          <a:p>
            <a:r>
              <a:rPr lang="de-DE" sz="3200" dirty="0"/>
              <a:t> zusätzliche Kosten Schalke und Münster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E6749-E8B5-4E84-B29E-88C639ABE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3429000"/>
            <a:ext cx="8915399" cy="1720516"/>
          </a:xfrm>
        </p:spPr>
        <p:txBody>
          <a:bodyPr/>
          <a:lstStyle/>
          <a:p>
            <a:r>
              <a:rPr lang="de-DE" dirty="0"/>
              <a:t>Angebote für Kinder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21B697-C360-4D13-90B5-9F0E6C90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1514690"/>
            <a:ext cx="2969009" cy="191431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27A2AC46-EDFF-432F-BD2B-66C2E0CAA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343310"/>
            <a:ext cx="8915399" cy="76873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80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F5FE2-CE73-4F55-BDAE-0B37C462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5133"/>
          </a:xfrm>
        </p:spPr>
        <p:txBody>
          <a:bodyPr/>
          <a:lstStyle/>
          <a:p>
            <a:r>
              <a:rPr lang="de-DE" dirty="0"/>
              <a:t>Angebote für Kinder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A015CA-970C-4DAB-8E03-FE23D21A3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45741"/>
            <a:ext cx="8915400" cy="5115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3500" dirty="0"/>
              <a:t>Gemeinschaft untereinander</a:t>
            </a:r>
          </a:p>
          <a:p>
            <a:r>
              <a:rPr lang="de-DE" sz="3500" dirty="0"/>
              <a:t> Messdienergruppen in </a:t>
            </a:r>
          </a:p>
          <a:p>
            <a:pPr marL="0" indent="0">
              <a:buNone/>
            </a:pPr>
            <a:r>
              <a:rPr lang="de-DE" sz="3500" dirty="0"/>
              <a:t>    St. Bartholomäus, </a:t>
            </a:r>
          </a:p>
          <a:p>
            <a:pPr marL="0" indent="0">
              <a:buNone/>
            </a:pPr>
            <a:r>
              <a:rPr lang="de-DE" sz="3500" dirty="0"/>
              <a:t>    St. Georg gemeinsam mit St. Bonifatius, </a:t>
            </a:r>
          </a:p>
          <a:p>
            <a:pPr marL="0" indent="0">
              <a:buNone/>
            </a:pPr>
            <a:r>
              <a:rPr lang="de-DE" sz="3500" dirty="0"/>
              <a:t>    St. Josef – gemeinsam mit St. Heinrich</a:t>
            </a:r>
          </a:p>
          <a:p>
            <a:pPr marL="0" indent="0">
              <a:buNone/>
            </a:pPr>
            <a:r>
              <a:rPr lang="de-DE" sz="3500" dirty="0"/>
              <a:t>                     und St. Michael </a:t>
            </a:r>
          </a:p>
          <a:p>
            <a:pPr marL="0" indent="0">
              <a:buNone/>
            </a:pPr>
            <a:r>
              <a:rPr lang="de-DE" sz="3500" dirty="0"/>
              <a:t>    St. Pius</a:t>
            </a:r>
          </a:p>
          <a:p>
            <a:r>
              <a:rPr lang="de-DE" sz="3500" dirty="0"/>
              <a:t> Kinderchor in </a:t>
            </a:r>
          </a:p>
          <a:p>
            <a:pPr marL="0" indent="0">
              <a:buNone/>
            </a:pPr>
            <a:r>
              <a:rPr lang="de-DE" sz="3500" dirty="0"/>
              <a:t>    St. Josef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4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35AC6-3F08-44FC-82D6-EDC16E60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1" y="624110"/>
            <a:ext cx="9218612" cy="833987"/>
          </a:xfrm>
        </p:spPr>
        <p:txBody>
          <a:bodyPr/>
          <a:lstStyle/>
          <a:p>
            <a:r>
              <a:rPr lang="de-DE" dirty="0"/>
              <a:t>Die Kommunionfeiern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88E8E2-5ADF-4A59-84A2-2ED644D5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075038"/>
            <a:ext cx="9218612" cy="5647038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pPr>
              <a:lnSpc>
                <a:spcPct val="110000"/>
              </a:lnSpc>
            </a:pPr>
            <a:r>
              <a:rPr lang="de-DE" sz="2800" dirty="0"/>
              <a:t> St. Georg am 27. April 2024 um 14 Uhr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800" dirty="0"/>
              <a:t>                            28. April 2024 um 11.15 Uhr</a:t>
            </a:r>
          </a:p>
          <a:p>
            <a:pPr>
              <a:lnSpc>
                <a:spcPct val="110000"/>
              </a:lnSpc>
            </a:pPr>
            <a:r>
              <a:rPr lang="de-DE" sz="2800" dirty="0"/>
              <a:t> St. Josef am 27. April 2024 um 14 Uhr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800" dirty="0"/>
              <a:t>                          28. April 2024 um 11.15 Uhr</a:t>
            </a:r>
          </a:p>
          <a:p>
            <a:pPr>
              <a:lnSpc>
                <a:spcPct val="110000"/>
              </a:lnSpc>
            </a:pPr>
            <a:r>
              <a:rPr lang="de-DE" sz="2800" dirty="0"/>
              <a:t> St. Pius am 28. April 2024 um 11 Uhr</a:t>
            </a:r>
          </a:p>
          <a:p>
            <a:pPr>
              <a:lnSpc>
                <a:spcPct val="110000"/>
              </a:lnSpc>
            </a:pPr>
            <a:r>
              <a:rPr lang="de-DE" sz="2800" dirty="0"/>
              <a:t> St. Michael am 4. Mai 2024 um 14 Uhr </a:t>
            </a:r>
          </a:p>
          <a:p>
            <a:pPr>
              <a:lnSpc>
                <a:spcPct val="110000"/>
              </a:lnSpc>
            </a:pPr>
            <a:r>
              <a:rPr lang="de-DE" sz="2800" dirty="0"/>
              <a:t> St. Bartholomäus am 5. Mai 2024 um 11 Uhr  </a:t>
            </a:r>
          </a:p>
          <a:p>
            <a:pPr>
              <a:lnSpc>
                <a:spcPct val="110000"/>
              </a:lnSpc>
            </a:pPr>
            <a:r>
              <a:rPr lang="de-DE" sz="2800" dirty="0"/>
              <a:t> St. Bonifatius am 5. Mai 2024 um 11 Uhr </a:t>
            </a:r>
          </a:p>
          <a:p>
            <a:pPr>
              <a:lnSpc>
                <a:spcPct val="110000"/>
              </a:lnSpc>
            </a:pPr>
            <a:r>
              <a:rPr lang="de-DE" sz="2800" dirty="0"/>
              <a:t> St. Heinrich am 5. Mai 2024 um 11 Uhr </a:t>
            </a:r>
          </a:p>
          <a:p>
            <a:pPr>
              <a:lnSpc>
                <a:spcPct val="110000"/>
              </a:lnSpc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6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30FE0-0E47-4BE4-B29F-9CFB32F7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Dankgottesdienst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319571-43DB-4E65-AE42-2E0719DBF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563762"/>
          </a:xfrm>
        </p:spPr>
        <p:txBody>
          <a:bodyPr>
            <a:noAutofit/>
          </a:bodyPr>
          <a:lstStyle/>
          <a:p>
            <a:pPr lvl="0">
              <a:buClr>
                <a:srgbClr val="A53010"/>
              </a:buClr>
            </a:pPr>
            <a:r>
              <a:rPr lang="de-DE" sz="3200" dirty="0"/>
              <a:t> Danke</a:t>
            </a:r>
          </a:p>
          <a:p>
            <a:pPr lvl="0">
              <a:buClr>
                <a:srgbClr val="A53010"/>
              </a:buClr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in Gemeinschaft der Erstkommunion- </a:t>
            </a:r>
            <a:r>
              <a:rPr lang="de-DE" sz="32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familien</a:t>
            </a:r>
            <a:endParaRPr lang="de-DE" sz="3200" dirty="0"/>
          </a:p>
          <a:p>
            <a:r>
              <a:rPr lang="de-DE" sz="3200" dirty="0"/>
              <a:t> Segnung</a:t>
            </a:r>
          </a:p>
          <a:p>
            <a:r>
              <a:rPr lang="de-DE" sz="3200" dirty="0"/>
              <a:t> Glückwunsch der Pfarrei</a:t>
            </a:r>
          </a:p>
          <a:p>
            <a:r>
              <a:rPr lang="de-DE" sz="3200" dirty="0"/>
              <a:t> Gottesdienst in Festkleidung</a:t>
            </a:r>
          </a:p>
          <a:p>
            <a:r>
              <a:rPr lang="de-DE" sz="3200" dirty="0"/>
              <a:t> am Montag nach dem Festgottesdienst</a:t>
            </a:r>
          </a:p>
          <a:p>
            <a:pPr marL="0" indent="0">
              <a:buNone/>
            </a:pP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1124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6652E-9BDF-4E39-9AD2-DBF04C0B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geht es weiter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4FF983-8DB1-4F5F-84C3-DEDB36B0A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2669"/>
            <a:ext cx="8911687" cy="4754880"/>
          </a:xfrm>
        </p:spPr>
        <p:txBody>
          <a:bodyPr/>
          <a:lstStyle/>
          <a:p>
            <a:r>
              <a:rPr lang="de-DE" sz="2800" dirty="0"/>
              <a:t> Anmeldung mit dem Link/QR-Code ab morgen früh 6 Uhr bis zum 27. Oktober 2023</a:t>
            </a:r>
          </a:p>
          <a:p>
            <a:endParaRPr lang="de-DE" sz="2800" dirty="0"/>
          </a:p>
          <a:p>
            <a:r>
              <a:rPr lang="de-DE" sz="2800" dirty="0"/>
              <a:t> Informationen zum Start erhalten Sie 2 Wochen   vor der 1. </a:t>
            </a:r>
            <a:r>
              <a:rPr lang="de-DE" sz="2800"/>
              <a:t>Familienkirche </a:t>
            </a:r>
            <a:r>
              <a:rPr lang="de-DE" sz="2800" dirty="0"/>
              <a:t>A</a:t>
            </a:r>
            <a:r>
              <a:rPr lang="de-DE" sz="2800"/>
              <a:t>nfang </a:t>
            </a:r>
            <a:r>
              <a:rPr lang="de-DE" sz="2800" dirty="0"/>
              <a:t>November per Mail</a:t>
            </a:r>
          </a:p>
          <a:p>
            <a:pPr marL="0" indent="0">
              <a:buNone/>
            </a:pPr>
            <a:endParaRPr lang="de-DE" sz="2800" dirty="0"/>
          </a:p>
          <a:p>
            <a:r>
              <a:rPr lang="de-DE" sz="2800" dirty="0"/>
              <a:t> Bestätigung für die Wochenendfahrt erhalten Sie mit dem Anmeldeschluss.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9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3F6B5-1DE0-4BD4-B603-A7312E5F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C8FB15-1526-4E70-94BC-9287B4860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92200"/>
            <a:ext cx="8915400" cy="4819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de-DE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   </a:t>
            </a:r>
            <a:r>
              <a:rPr kumimoji="0" lang="de-DE" sz="2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?</a:t>
            </a:r>
            <a:endParaRPr lang="de-DE" sz="28000" dirty="0"/>
          </a:p>
        </p:txBody>
      </p:sp>
    </p:spTree>
    <p:extLst>
      <p:ext uri="{BB962C8B-B14F-4D97-AF65-F5344CB8AC3E}">
        <p14:creationId xmlns:p14="http://schemas.microsoft.com/office/powerpoint/2010/main" val="325361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205CE-7BC7-0024-5A72-61FA3F42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hristoph Zehendner – Unser Vater (Lyric Video)">
            <a:hlinkClick r:id="" action="ppaction://media"/>
            <a:extLst>
              <a:ext uri="{FF2B5EF4-FFF2-40B4-BE49-F238E27FC236}">
                <a16:creationId xmlns:a16="http://schemas.microsoft.com/office/drawing/2014/main" id="{663BB963-292B-05E8-34A7-3BB4E9CB3B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677" cy="6858000"/>
          </a:xfrm>
        </p:spPr>
      </p:pic>
    </p:spTree>
    <p:extLst>
      <p:ext uri="{BB962C8B-B14F-4D97-AF65-F5344CB8AC3E}">
        <p14:creationId xmlns:p14="http://schemas.microsoft.com/office/powerpoint/2010/main" val="26794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0CFDA2-3F6F-43FA-8B35-852CAC29D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3534032"/>
            <a:ext cx="8915400" cy="23771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/>
          </a:p>
          <a:p>
            <a:pPr marL="0" indent="0">
              <a:buNone/>
            </a:pPr>
            <a:r>
              <a:rPr lang="de-DE" sz="3600" b="1" dirty="0"/>
              <a:t>            Herzliche Einladung !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7C3C20B-3D5D-439A-A4C3-03A4E7F9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72" y="376753"/>
            <a:ext cx="8912225" cy="2805112"/>
          </a:xfrm>
        </p:spPr>
        <p:txBody>
          <a:bodyPr>
            <a:noAutofit/>
          </a:bodyPr>
          <a:lstStyle/>
          <a:p>
            <a:r>
              <a:rPr lang="de-DE" sz="7200" b="1" dirty="0"/>
              <a:t>Vorbereitung</a:t>
            </a:r>
            <a:br>
              <a:rPr lang="de-DE" sz="7200" b="1" dirty="0"/>
            </a:br>
            <a:r>
              <a:rPr lang="de-DE" b="1" dirty="0"/>
              <a:t>auf die Feier der</a:t>
            </a:r>
            <a:br>
              <a:rPr lang="de-DE" sz="7200" b="1" dirty="0"/>
            </a:br>
            <a:r>
              <a:rPr lang="de-DE" sz="7200" b="1" dirty="0"/>
              <a:t>Erstkommunion 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5BEC78-EDD5-4038-8C6C-B518F346C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216" y="552737"/>
            <a:ext cx="3399784" cy="26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69468-59C2-4E14-905B-906C5174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Sie tun können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DC69CF-4969-4144-88C5-984DBAED8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91729"/>
            <a:ext cx="8915400" cy="4893275"/>
          </a:xfrm>
        </p:spPr>
        <p:txBody>
          <a:bodyPr>
            <a:normAutofit/>
          </a:bodyPr>
          <a:lstStyle/>
          <a:p>
            <a:r>
              <a:rPr lang="de-DE" sz="3200" dirty="0"/>
              <a:t> von kirchlichen Festen und Ereignissen  erzählen, aus der (Kinder-)Bibel vorlesen, die Kommunionfeier gemeinsam mit Ihrem Kind vorbereiten </a:t>
            </a:r>
          </a:p>
          <a:p>
            <a:r>
              <a:rPr lang="de-DE" sz="3200" dirty="0"/>
              <a:t> miteinander beten</a:t>
            </a:r>
          </a:p>
          <a:p>
            <a:r>
              <a:rPr lang="de-DE" sz="3200" dirty="0"/>
              <a:t> auf die Termine achten</a:t>
            </a:r>
          </a:p>
          <a:p>
            <a:r>
              <a:rPr lang="de-DE" sz="3200" dirty="0"/>
              <a:t> zusätzliches Engagement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722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19588-6C3D-401A-B115-EFE93956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Vorbereitung </a:t>
            </a:r>
            <a:b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konkret 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B8FC377-0AF0-4028-8415-889FF7C1C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768" y="1059896"/>
            <a:ext cx="1944793" cy="27861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F0D3A4-E895-4D56-B410-7A0D3348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209" y="2851431"/>
            <a:ext cx="2712955" cy="19386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181E423-C3EC-4256-A6EE-6DA251DD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164" y="2851431"/>
            <a:ext cx="2969009" cy="19143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929864E-28EB-4B9C-A88B-E51D94BC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850" y="3808586"/>
            <a:ext cx="2060627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CA37CB5-2D44-40B1-B73A-07853380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661" y="442055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Zwei</a:t>
            </a:r>
            <a:r>
              <a:rPr lang="en-US" sz="5400" dirty="0"/>
              <a:t> </a:t>
            </a:r>
            <a:r>
              <a:rPr lang="en-US" sz="5400" dirty="0" err="1"/>
              <a:t>Modelle</a:t>
            </a:r>
            <a:r>
              <a:rPr lang="en-US" sz="5400" dirty="0"/>
              <a:t> </a:t>
            </a:r>
            <a:r>
              <a:rPr lang="en-US" sz="5400" dirty="0" err="1"/>
              <a:t>zur</a:t>
            </a:r>
            <a:r>
              <a:rPr lang="en-US" sz="5400" dirty="0"/>
              <a:t> Wahl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8C70ED-F1E7-4ED7-B69A-F3B2F195F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61" y="816826"/>
            <a:ext cx="1944793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4D512-F2A2-452F-99AF-6442FBAD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Vier Samstagstreffen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18ADC5-709E-4FE7-AE6B-1966DF577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92877"/>
            <a:ext cx="8915400" cy="4819134"/>
          </a:xfrm>
        </p:spPr>
        <p:txBody>
          <a:bodyPr>
            <a:normAutofit/>
          </a:bodyPr>
          <a:lstStyle/>
          <a:p>
            <a:r>
              <a:rPr lang="de-DE" sz="3200" dirty="0"/>
              <a:t> monatlich</a:t>
            </a:r>
          </a:p>
          <a:p>
            <a:r>
              <a:rPr lang="de-DE" sz="3200" dirty="0"/>
              <a:t> von 9.45 Uhr bis ca. 15.30 Uhr</a:t>
            </a:r>
          </a:p>
          <a:p>
            <a:r>
              <a:rPr lang="de-DE" sz="3200" dirty="0"/>
              <a:t> Standort wählbar: St. Bartholomäus,  </a:t>
            </a:r>
          </a:p>
          <a:p>
            <a:pPr marL="0" indent="0">
              <a:buNone/>
            </a:pPr>
            <a:r>
              <a:rPr lang="de-DE" sz="3200" dirty="0"/>
              <a:t>    St. Georg, St. Josef</a:t>
            </a:r>
          </a:p>
          <a:p>
            <a:r>
              <a:rPr lang="de-DE" sz="3200" dirty="0"/>
              <a:t> Unterstützung durch Eltern-Katecheten</a:t>
            </a:r>
          </a:p>
          <a:p>
            <a:r>
              <a:rPr lang="de-DE" sz="3200" dirty="0"/>
              <a:t> Kostenbeitrag 20 €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99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308AA-2707-4ED3-B491-BD8926C0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oder: Wochenendfahrt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5A9C9D-3EFF-483B-913A-B18A27E2A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3200" dirty="0"/>
              <a:t> Jugendburg Gemen (Borken)</a:t>
            </a:r>
          </a:p>
          <a:p>
            <a:r>
              <a:rPr lang="de-DE" sz="3200" dirty="0"/>
              <a:t> 12. bis 14. April 2024</a:t>
            </a:r>
          </a:p>
          <a:p>
            <a:r>
              <a:rPr lang="de-DE" sz="3200" dirty="0"/>
              <a:t> von Freitag ca. 17 Uhr bis </a:t>
            </a:r>
          </a:p>
          <a:p>
            <a:pPr marL="0" indent="0">
              <a:buNone/>
            </a:pPr>
            <a:r>
              <a:rPr lang="de-DE" sz="3200" dirty="0"/>
              <a:t>            Sonntag ca. 14 Uhr</a:t>
            </a:r>
          </a:p>
          <a:p>
            <a:r>
              <a:rPr lang="de-DE" sz="3200" dirty="0"/>
              <a:t> Kosten ca. 80 € pro Person</a:t>
            </a:r>
          </a:p>
          <a:p>
            <a:r>
              <a:rPr lang="de-DE" sz="3200" dirty="0"/>
              <a:t>Kennenlerntreffen am Sonntag, 5.11.2023</a:t>
            </a:r>
          </a:p>
          <a:p>
            <a:r>
              <a:rPr lang="de-DE" sz="3200" dirty="0"/>
              <a:t>Info-Abend für die Eltern am 20. März 2024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7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A38DA-3D30-49D5-8FBC-7ADC82BCD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3991148"/>
            <a:ext cx="8915399" cy="1126284"/>
          </a:xfrm>
        </p:spPr>
        <p:txBody>
          <a:bodyPr/>
          <a:lstStyle/>
          <a:p>
            <a:r>
              <a:rPr lang="de-DE" dirty="0"/>
              <a:t>Familienkirche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967087-833B-4849-A0CF-0E0297DF3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1047947"/>
            <a:ext cx="2712955" cy="1938696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B00F052B-565A-4647-9E62-CDFAEA273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807242"/>
            <a:ext cx="8915399" cy="593558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90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AB6A8-84A2-4C02-9C8E-34CEA396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Familienkirche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7767D2-9FD4-4441-8B51-98E70CA55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 monatlich</a:t>
            </a:r>
          </a:p>
          <a:p>
            <a:r>
              <a:rPr lang="de-DE" sz="3200" dirty="0"/>
              <a:t> dienstags von 17 – 18 Uhr</a:t>
            </a:r>
          </a:p>
          <a:p>
            <a:r>
              <a:rPr lang="de-DE" sz="3200" dirty="0"/>
              <a:t> in den Kirchen St. Heinrich, St. </a:t>
            </a:r>
            <a:r>
              <a:rPr lang="de-DE" sz="3200"/>
              <a:t>Bonifatius</a:t>
            </a:r>
            <a:r>
              <a:rPr lang="de-DE" sz="3200" dirty="0"/>
              <a:t> oder St. Pius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75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C08EA-F3EB-4282-9186-118779E3E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3651098"/>
            <a:ext cx="8915399" cy="1402816"/>
          </a:xfrm>
        </p:spPr>
        <p:txBody>
          <a:bodyPr/>
          <a:lstStyle/>
          <a:p>
            <a:r>
              <a:rPr lang="de-DE" dirty="0"/>
              <a:t>verschiedene Angebote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51800C-54B3-4765-96E7-D4EE7C40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795300"/>
            <a:ext cx="2060627" cy="26337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B97487BB-4FE4-4A89-9E17-1A31A2AA0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239265"/>
            <a:ext cx="8915399" cy="66439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730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47544D0A252643AD27A141AFF727E1" ma:contentTypeVersion="13" ma:contentTypeDescription="Ein neues Dokument erstellen." ma:contentTypeScope="" ma:versionID="adab38eaa07572f78ca8fbd234f8e75e">
  <xsd:schema xmlns:xsd="http://www.w3.org/2001/XMLSchema" xmlns:xs="http://www.w3.org/2001/XMLSchema" xmlns:p="http://schemas.microsoft.com/office/2006/metadata/properties" xmlns:ns3="fe812293-ea13-47d0-a393-ffe708a5942e" xmlns:ns4="c03d3917-925e-4be9-b3e1-96dd54714b8f" targetNamespace="http://schemas.microsoft.com/office/2006/metadata/properties" ma:root="true" ma:fieldsID="01a4f4a0574613cec35de9870c8b91b4" ns3:_="" ns4:_="">
    <xsd:import namespace="fe812293-ea13-47d0-a393-ffe708a5942e"/>
    <xsd:import namespace="c03d3917-925e-4be9-b3e1-96dd54714b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12293-ea13-47d0-a393-ffe708a59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d3917-925e-4be9-b3e1-96dd54714b8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FB2EE8-A24E-4805-BD88-0EC86DAEAAE4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fe812293-ea13-47d0-a393-ffe708a5942e"/>
    <ds:schemaRef ds:uri="http://purl.org/dc/terms/"/>
    <ds:schemaRef ds:uri="c03d3917-925e-4be9-b3e1-96dd54714b8f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A63931-527B-45E3-860D-B4DA1D11FE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F18A75-0568-4633-BB25-68B8AD57B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12293-ea13-47d0-a393-ffe708a5942e"/>
    <ds:schemaRef ds:uri="c03d3917-925e-4be9-b3e1-96dd54714b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464</Words>
  <Application>Microsoft Office PowerPoint</Application>
  <PresentationFormat>Breitbild</PresentationFormat>
  <Paragraphs>85</Paragraphs>
  <Slides>19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Palatino Linotype</vt:lpstr>
      <vt:lpstr>Wingdings 3</vt:lpstr>
      <vt:lpstr>Fetzen</vt:lpstr>
      <vt:lpstr>Vorbereitung auf die Feier der Erstkommunion</vt:lpstr>
      <vt:lpstr>Was Sie tun können</vt:lpstr>
      <vt:lpstr>Vorbereitung  konkret </vt:lpstr>
      <vt:lpstr>Zwei Modelle zur Wahl</vt:lpstr>
      <vt:lpstr>Vier Samstagstreffen</vt:lpstr>
      <vt:lpstr>oder: Wochenendfahrt </vt:lpstr>
      <vt:lpstr>Familienkirche</vt:lpstr>
      <vt:lpstr>Familienkirche</vt:lpstr>
      <vt:lpstr>verschiedene Angebote</vt:lpstr>
      <vt:lpstr>Angebote</vt:lpstr>
      <vt:lpstr>PowerPoint-Präsentation</vt:lpstr>
      <vt:lpstr>Angebote für Kinder</vt:lpstr>
      <vt:lpstr>Angebote für Kinder</vt:lpstr>
      <vt:lpstr>Die Kommunionfeiern</vt:lpstr>
      <vt:lpstr>Dankgottesdienst</vt:lpstr>
      <vt:lpstr>So geht es weiter</vt:lpstr>
      <vt:lpstr>PowerPoint-Präsentation</vt:lpstr>
      <vt:lpstr>PowerPoint-Präsentation</vt:lpstr>
      <vt:lpstr>Vorbereitung auf die Feier der Erstkommunion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Vorbereitung auf die Feier der Erstkommunion</dc:title>
  <dc:creator>Sänger, Angelika</dc:creator>
  <cp:lastModifiedBy>Sänger, Angelika</cp:lastModifiedBy>
  <cp:revision>19</cp:revision>
  <dcterms:created xsi:type="dcterms:W3CDTF">2022-08-22T10:09:51Z</dcterms:created>
  <dcterms:modified xsi:type="dcterms:W3CDTF">2023-09-29T10:55:52Z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0x0101004947544D0A252643AD27A141AFF727E1</vt:lpwstr>
  </property>
</Properties>
</file>